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3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6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785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9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859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5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219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4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87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3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9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8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4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5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7AB7-3A4F-403C-B851-86E19681B792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EEF0FC-949B-49C2-90D7-85B1F465A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08244"/>
            <a:ext cx="7766936" cy="101407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Группа №3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8339" y="2649682"/>
            <a:ext cx="5849697" cy="768927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«СТРАТЕГИЯ 2014»</a:t>
            </a:r>
          </a:p>
          <a:p>
            <a:pPr algn="l"/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1272" y="3553038"/>
            <a:ext cx="7980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«Создание нового поколения»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041" y="690033"/>
            <a:ext cx="3844251" cy="816649"/>
          </a:xfrm>
        </p:spPr>
        <p:txBody>
          <a:bodyPr/>
          <a:lstStyle/>
          <a:p>
            <a:pPr algn="l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109355"/>
            <a:ext cx="7766936" cy="3038377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Отсутствие идеологической составляющей у молодых членов профсоюзов;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Хаотичная система обучения;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Кадровый голод;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Резерв – кадровая смерть!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03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7073"/>
            <a:ext cx="8596668" cy="452428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Система воспитания идеологической составляющей (школа, ВУЗ , работа);</a:t>
            </a:r>
          </a:p>
          <a:p>
            <a:r>
              <a:rPr lang="ru-RU" dirty="0" smtClean="0"/>
              <a:t>Система выявления </a:t>
            </a:r>
            <a:r>
              <a:rPr lang="ru-RU" dirty="0" err="1" smtClean="0"/>
              <a:t>профактивистов</a:t>
            </a:r>
            <a:r>
              <a:rPr lang="ru-RU" dirty="0" smtClean="0"/>
              <a:t> (мероприятия, проекты, акции, культ-масс и </a:t>
            </a:r>
            <a:r>
              <a:rPr lang="ru-RU" dirty="0" err="1" smtClean="0"/>
              <a:t>т.д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Система обучения для профактива             лидера (горизонтальная; вертикальная). Член профсоюза             профактив           лидер;</a:t>
            </a:r>
          </a:p>
          <a:p>
            <a:r>
              <a:rPr lang="ru-RU" dirty="0" smtClean="0"/>
              <a:t>Реализация полученных знаний на практике. 1. Выполнение практических задач, поставленных молодежными структурами профсоюзных организаций разных уровней; 2. Реализация профсоюзно-ориентированных проектов на своем уровне; 3. Наработка опыта;</a:t>
            </a:r>
          </a:p>
          <a:p>
            <a:r>
              <a:rPr lang="ru-RU" dirty="0" smtClean="0"/>
              <a:t>Система мониторинга, осуществляется </a:t>
            </a:r>
            <a:r>
              <a:rPr lang="ru-RU" dirty="0"/>
              <a:t>молодежными структурами профсоюзных организаций разных </a:t>
            </a:r>
            <a:r>
              <a:rPr lang="ru-RU" dirty="0" smtClean="0"/>
              <a:t>уровней (проведения анализа эффективности деятельности лидера; выявления недостатков в знаниях и практики работы);</a:t>
            </a:r>
          </a:p>
          <a:p>
            <a:r>
              <a:rPr lang="ru-RU" dirty="0" smtClean="0"/>
              <a:t>Устранение пробелов в знаниях, через узконаправленное обучение.</a:t>
            </a:r>
          </a:p>
          <a:p>
            <a:r>
              <a:rPr lang="ru-RU" dirty="0" smtClean="0"/>
              <a:t>Использование новых методов работы, отвечающих вызовам времени.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488872" y="2858655"/>
            <a:ext cx="5818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452754" y="2835795"/>
            <a:ext cx="52993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79818" y="2588722"/>
            <a:ext cx="47798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6125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Осознанное профсоюзное членство среди молодежи;</a:t>
            </a:r>
          </a:p>
          <a:p>
            <a:r>
              <a:rPr lang="ru-RU" sz="2400" dirty="0" smtClean="0"/>
              <a:t>Уход от потребительского отношения к профсоюзам;</a:t>
            </a:r>
          </a:p>
          <a:p>
            <a:r>
              <a:rPr lang="ru-RU" sz="2400" dirty="0" smtClean="0"/>
              <a:t>Наличие квалифицированных профсоюзных кадров из числа молодежи;</a:t>
            </a:r>
          </a:p>
          <a:p>
            <a:r>
              <a:rPr lang="ru-RU" sz="2400" dirty="0" smtClean="0"/>
              <a:t>Организационное и финансовое укрепление профсоюзов;</a:t>
            </a:r>
          </a:p>
          <a:p>
            <a:r>
              <a:rPr lang="ru-RU" sz="2400" dirty="0" smtClean="0"/>
              <a:t>Качественно новый уровень  молодежной политики профсоюзов;  </a:t>
            </a:r>
          </a:p>
          <a:p>
            <a:r>
              <a:rPr lang="ru-RU" sz="2400" dirty="0" smtClean="0"/>
              <a:t>От количества к качеству.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407" y="241761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Новое мышление – сильные </a:t>
            </a:r>
            <a:r>
              <a:rPr lang="ru-RU" sz="4400" b="1" dirty="0" smtClean="0">
                <a:solidFill>
                  <a:srgbClr val="0070C0"/>
                </a:solidFill>
              </a:rPr>
              <a:t>ПРОФСОЮЗЫ!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6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200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Грань</vt:lpstr>
      <vt:lpstr>Группа №3</vt:lpstr>
      <vt:lpstr>Проблема:</vt:lpstr>
      <vt:lpstr>Решения:</vt:lpstr>
      <vt:lpstr>РЕЗУЛЬТАТ:</vt:lpstr>
      <vt:lpstr>Новое мышление – сильные ПРОФСОЮЗЫ!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Гарбуз Алексей Александрович</dc:creator>
  <cp:lastModifiedBy>Гарбуз Алексей Александрович</cp:lastModifiedBy>
  <cp:revision>13</cp:revision>
  <dcterms:created xsi:type="dcterms:W3CDTF">2014-04-18T07:58:55Z</dcterms:created>
  <dcterms:modified xsi:type="dcterms:W3CDTF">2014-04-18T09:54:21Z</dcterms:modified>
</cp:coreProperties>
</file>