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45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952B813C-6E4B-4D9E-877E-ED061D1BED0D}" type="datetimeFigureOut">
              <a:rPr lang="ru-RU" smtClean="0"/>
              <a:pPr/>
              <a:t>16.06.2014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CDD2E33-F45E-45F6-9DB2-87FC9C682E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B813C-6E4B-4D9E-877E-ED061D1BED0D}" type="datetimeFigureOut">
              <a:rPr lang="ru-RU" smtClean="0"/>
              <a:pPr/>
              <a:t>16.06.2014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D2E33-F45E-45F6-9DB2-87FC9C682E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952B813C-6E4B-4D9E-877E-ED061D1BED0D}" type="datetimeFigureOut">
              <a:rPr lang="ru-RU" smtClean="0"/>
              <a:pPr/>
              <a:t>16.06.2014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FCDD2E33-F45E-45F6-9DB2-87FC9C682E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B813C-6E4B-4D9E-877E-ED061D1BED0D}" type="datetimeFigureOut">
              <a:rPr lang="ru-RU" smtClean="0"/>
              <a:pPr/>
              <a:t>16.06.2014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CDD2E33-F45E-45F6-9DB2-87FC9C682E4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B813C-6E4B-4D9E-877E-ED061D1BED0D}" type="datetimeFigureOut">
              <a:rPr lang="ru-RU" smtClean="0"/>
              <a:pPr/>
              <a:t>16.06.2014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FCDD2E33-F45E-45F6-9DB2-87FC9C682E4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952B813C-6E4B-4D9E-877E-ED061D1BED0D}" type="datetimeFigureOut">
              <a:rPr lang="ru-RU" smtClean="0"/>
              <a:pPr/>
              <a:t>16.06.2014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FCDD2E33-F45E-45F6-9DB2-87FC9C682E4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952B813C-6E4B-4D9E-877E-ED061D1BED0D}" type="datetimeFigureOut">
              <a:rPr lang="ru-RU" smtClean="0"/>
              <a:pPr/>
              <a:t>16.06.2014</a:t>
            </a:fld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FCDD2E33-F45E-45F6-9DB2-87FC9C682E4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B813C-6E4B-4D9E-877E-ED061D1BED0D}" type="datetimeFigureOut">
              <a:rPr lang="ru-RU" smtClean="0"/>
              <a:pPr/>
              <a:t>16.06.2014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CDD2E33-F45E-45F6-9DB2-87FC9C682E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B813C-6E4B-4D9E-877E-ED061D1BED0D}" type="datetimeFigureOut">
              <a:rPr lang="ru-RU" smtClean="0"/>
              <a:pPr/>
              <a:t>16.06.2014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CDD2E33-F45E-45F6-9DB2-87FC9C682E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B813C-6E4B-4D9E-877E-ED061D1BED0D}" type="datetimeFigureOut">
              <a:rPr lang="ru-RU" smtClean="0"/>
              <a:pPr/>
              <a:t>16.06.2014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CDD2E33-F45E-45F6-9DB2-87FC9C682E4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952B813C-6E4B-4D9E-877E-ED061D1BED0D}" type="datetimeFigureOut">
              <a:rPr lang="ru-RU" smtClean="0"/>
              <a:pPr/>
              <a:t>16.06.2014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FCDD2E33-F45E-45F6-9DB2-87FC9C682E4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52B813C-6E4B-4D9E-877E-ED061D1BED0D}" type="datetimeFigureOut">
              <a:rPr lang="ru-RU" smtClean="0"/>
              <a:pPr/>
              <a:t>16.06.2014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CDD2E33-F45E-45F6-9DB2-87FC9C682E4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Презентация 2 группы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Главная проблема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8000" dirty="0" smtClean="0"/>
              <a:t>Снижение профсоюзного членства</a:t>
            </a:r>
            <a:endParaRPr lang="ru-RU" sz="8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4400" dirty="0" smtClean="0"/>
              <a:t> Отсутствие информации</a:t>
            </a:r>
          </a:p>
          <a:p>
            <a:r>
              <a:rPr lang="ru-RU" sz="4400" dirty="0" smtClean="0"/>
              <a:t> Отсутствие квалифицированных кадров</a:t>
            </a:r>
          </a:p>
          <a:p>
            <a:r>
              <a:rPr lang="ru-RU" sz="4400" dirty="0" smtClean="0"/>
              <a:t> Отсутствие исполнительской дисциплины</a:t>
            </a:r>
            <a:endParaRPr lang="ru-RU" sz="4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Что нужно сделать?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 </a:t>
            </a:r>
            <a:r>
              <a:rPr lang="ru-RU" sz="3200" dirty="0" smtClean="0"/>
              <a:t>Способствовать личностному росту</a:t>
            </a:r>
            <a:endParaRPr lang="ru-RU" sz="4800" dirty="0" smtClean="0"/>
          </a:p>
          <a:p>
            <a:r>
              <a:rPr lang="ru-RU" sz="3600" dirty="0" smtClean="0"/>
              <a:t> </a:t>
            </a:r>
            <a:r>
              <a:rPr lang="ru-RU" sz="3200" dirty="0" smtClean="0"/>
              <a:t>Повышать правовую и финансовую грамотность профсоюзных лидеров</a:t>
            </a:r>
          </a:p>
          <a:p>
            <a:r>
              <a:rPr lang="ru-RU" sz="3200" dirty="0" smtClean="0"/>
              <a:t>Профсоюзная идеология</a:t>
            </a:r>
          </a:p>
          <a:p>
            <a:r>
              <a:rPr lang="ru-RU" sz="3200" dirty="0" smtClean="0"/>
              <a:t> Осознанное членство</a:t>
            </a:r>
          </a:p>
          <a:p>
            <a:r>
              <a:rPr lang="ru-RU" sz="3200" dirty="0" smtClean="0"/>
              <a:t>Формировать реальный кадровый резерва</a:t>
            </a:r>
          </a:p>
          <a:p>
            <a:pPr>
              <a:buNone/>
            </a:pPr>
            <a:endParaRPr lang="ru-RU" sz="2800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ru-RU" sz="3600" dirty="0" smtClean="0"/>
              <a:t> </a:t>
            </a:r>
            <a:r>
              <a:rPr lang="ru-RU" sz="3600" dirty="0" err="1" smtClean="0"/>
              <a:t>Профориентационная</a:t>
            </a:r>
            <a:r>
              <a:rPr lang="ru-RU" sz="3600" dirty="0" smtClean="0"/>
              <a:t> работа</a:t>
            </a:r>
          </a:p>
          <a:p>
            <a:r>
              <a:rPr lang="ru-RU" sz="3600" dirty="0" smtClean="0"/>
              <a:t> Осознанное членство среди студентов</a:t>
            </a:r>
          </a:p>
          <a:p>
            <a:r>
              <a:rPr lang="ru-RU" sz="3600" dirty="0" smtClean="0"/>
              <a:t> Конкурсы «Профсоюзный студенческий лидер»</a:t>
            </a:r>
          </a:p>
          <a:p>
            <a:r>
              <a:rPr lang="ru-RU" sz="2800" dirty="0" smtClean="0"/>
              <a:t> </a:t>
            </a:r>
            <a:r>
              <a:rPr lang="ru-RU" sz="3600" dirty="0" smtClean="0"/>
              <a:t>Программы «Первое рабочее место»</a:t>
            </a:r>
          </a:p>
          <a:p>
            <a:r>
              <a:rPr lang="ru-RU" sz="3600" dirty="0" smtClean="0"/>
              <a:t> Повышение престижа рабочих профессий (проведение конкурсов </a:t>
            </a:r>
            <a:r>
              <a:rPr lang="ru-RU" sz="3600" dirty="0" err="1" smtClean="0"/>
              <a:t>профмастерства</a:t>
            </a:r>
            <a:r>
              <a:rPr lang="ru-RU" sz="3600" dirty="0" smtClean="0"/>
              <a:t>)</a:t>
            </a:r>
            <a:endParaRPr lang="ru-RU" sz="36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 Эффективное использование возможностей трехсторонних комиссий</a:t>
            </a:r>
          </a:p>
          <a:p>
            <a:r>
              <a:rPr lang="ru-RU" sz="3600" dirty="0" smtClean="0"/>
              <a:t> Участие профсоюзов в формировании бюджетов (всех уровней)</a:t>
            </a:r>
          </a:p>
          <a:p>
            <a:r>
              <a:rPr lang="ru-RU" sz="3600" dirty="0" smtClean="0"/>
              <a:t> Участие </a:t>
            </a:r>
            <a:r>
              <a:rPr lang="ru-RU" sz="3600" smtClean="0"/>
              <a:t>профсоюзной молодежи </a:t>
            </a:r>
            <a:r>
              <a:rPr lang="ru-RU" sz="3600" dirty="0" smtClean="0"/>
              <a:t>во всевозможных комиссиях</a:t>
            </a:r>
            <a:endParaRPr lang="ru-RU" sz="36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36</TotalTime>
  <Words>99</Words>
  <Application>Microsoft Office PowerPoint</Application>
  <PresentationFormat>Экран (4:3)</PresentationFormat>
  <Paragraphs>20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Обычная</vt:lpstr>
      <vt:lpstr>Презентация 2 группы</vt:lpstr>
      <vt:lpstr>Главная проблема</vt:lpstr>
      <vt:lpstr>Слайд 3</vt:lpstr>
      <vt:lpstr>Что нужно сделать?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2 группы</dc:title>
  <dc:creator>Otdel</dc:creator>
  <cp:lastModifiedBy>Y.I.Shvabrina</cp:lastModifiedBy>
  <cp:revision>6</cp:revision>
  <dcterms:created xsi:type="dcterms:W3CDTF">2014-04-18T07:08:10Z</dcterms:created>
  <dcterms:modified xsi:type="dcterms:W3CDTF">2014-06-16T12:33:26Z</dcterms:modified>
</cp:coreProperties>
</file>