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2B813C-6E4B-4D9E-877E-ED061D1BED0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2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Снижение профсоюзного членства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Отсутствие информации</a:t>
            </a:r>
          </a:p>
          <a:p>
            <a:r>
              <a:rPr lang="ru-RU" sz="4400" dirty="0" smtClean="0"/>
              <a:t> Отсутствие квалифицированных кадров</a:t>
            </a:r>
          </a:p>
          <a:p>
            <a:r>
              <a:rPr lang="ru-RU" sz="4400" dirty="0" smtClean="0"/>
              <a:t> Отсутствие исполнительской дисциплины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сделать?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</a:t>
            </a:r>
            <a:r>
              <a:rPr lang="ru-RU" sz="3200" dirty="0" smtClean="0"/>
              <a:t>пособствовать </a:t>
            </a:r>
            <a:r>
              <a:rPr lang="ru-RU" sz="3200" dirty="0" smtClean="0"/>
              <a:t>личностному росту</a:t>
            </a:r>
            <a:endParaRPr lang="ru-RU" sz="4800" dirty="0" smtClean="0"/>
          </a:p>
          <a:p>
            <a:r>
              <a:rPr lang="ru-RU" sz="3600" dirty="0" smtClean="0"/>
              <a:t> </a:t>
            </a:r>
            <a:r>
              <a:rPr lang="ru-RU" sz="3200" dirty="0" smtClean="0"/>
              <a:t>Повышать </a:t>
            </a:r>
            <a:r>
              <a:rPr lang="ru-RU" sz="3200" dirty="0" smtClean="0"/>
              <a:t>правовую </a:t>
            </a:r>
            <a:r>
              <a:rPr lang="ru-RU" sz="3200" dirty="0" smtClean="0"/>
              <a:t>и </a:t>
            </a:r>
            <a:r>
              <a:rPr lang="ru-RU" sz="3200" dirty="0" smtClean="0"/>
              <a:t>финансовую грамотность </a:t>
            </a:r>
            <a:r>
              <a:rPr lang="ru-RU" sz="3200" dirty="0" smtClean="0"/>
              <a:t>профсоюзных лидеров</a:t>
            </a:r>
          </a:p>
          <a:p>
            <a:r>
              <a:rPr lang="ru-RU" sz="3200" dirty="0" smtClean="0"/>
              <a:t>Профсоюзная идеология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Осознанное </a:t>
            </a:r>
            <a:r>
              <a:rPr lang="ru-RU" sz="3200" dirty="0" smtClean="0"/>
              <a:t>членство</a:t>
            </a:r>
          </a:p>
          <a:p>
            <a:r>
              <a:rPr lang="ru-RU" sz="3200" dirty="0" smtClean="0"/>
              <a:t>Ф</a:t>
            </a:r>
            <a:r>
              <a:rPr lang="ru-RU" sz="3200" dirty="0" smtClean="0"/>
              <a:t>ормировать реальный кадровый </a:t>
            </a:r>
            <a:r>
              <a:rPr lang="ru-RU" sz="3200" dirty="0" smtClean="0"/>
              <a:t>резерва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 </a:t>
            </a:r>
            <a:r>
              <a:rPr lang="ru-RU" sz="3600" dirty="0" err="1" smtClean="0"/>
              <a:t>Профориентационная</a:t>
            </a:r>
            <a:r>
              <a:rPr lang="ru-RU" sz="3600" dirty="0" smtClean="0"/>
              <a:t> работа</a:t>
            </a:r>
          </a:p>
          <a:p>
            <a:r>
              <a:rPr lang="ru-RU" sz="3600" dirty="0" smtClean="0"/>
              <a:t> Осознанное членство среди студентов</a:t>
            </a:r>
          </a:p>
          <a:p>
            <a:r>
              <a:rPr lang="ru-RU" sz="3600" dirty="0" smtClean="0"/>
              <a:t> Конкурсы «Профсоюзный студенческий лидер»</a:t>
            </a:r>
          </a:p>
          <a:p>
            <a:r>
              <a:rPr lang="ru-RU" sz="2800" dirty="0" smtClean="0"/>
              <a:t> </a:t>
            </a:r>
            <a:r>
              <a:rPr lang="ru-RU" sz="3600" dirty="0" smtClean="0"/>
              <a:t>Программы «Первое рабочее место»</a:t>
            </a:r>
          </a:p>
          <a:p>
            <a:r>
              <a:rPr lang="ru-RU" sz="3600" dirty="0" smtClean="0"/>
              <a:t> Повышение престижа рабочих </a:t>
            </a:r>
            <a:r>
              <a:rPr lang="ru-RU" sz="3600" dirty="0" smtClean="0"/>
              <a:t>профессий (проведение конкурсов </a:t>
            </a:r>
            <a:r>
              <a:rPr lang="ru-RU" sz="3600" dirty="0" err="1" smtClean="0"/>
              <a:t>профмастерства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Эффективное использование возможностей трехсторонних комиссий</a:t>
            </a:r>
          </a:p>
          <a:p>
            <a:r>
              <a:rPr lang="ru-RU" sz="3600" dirty="0" smtClean="0"/>
              <a:t> Участие профсоюзов в формировании бюджетов (всех уровней)</a:t>
            </a:r>
          </a:p>
          <a:p>
            <a:r>
              <a:rPr lang="ru-RU" sz="3600" dirty="0" smtClean="0"/>
              <a:t> Участие </a:t>
            </a:r>
            <a:r>
              <a:rPr lang="ru-RU" sz="3600" smtClean="0"/>
              <a:t>профсоюзной молодежи </a:t>
            </a:r>
            <a:r>
              <a:rPr lang="ru-RU" sz="3600" dirty="0" smtClean="0"/>
              <a:t>во всевозможных комиссиях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100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Презентация 2 группы</vt:lpstr>
      <vt:lpstr>Главная проблема</vt:lpstr>
      <vt:lpstr>Слайд 3</vt:lpstr>
      <vt:lpstr>Что нужно сделать?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 группы</dc:title>
  <dc:creator>Otdel</dc:creator>
  <cp:lastModifiedBy>Otdel</cp:lastModifiedBy>
  <cp:revision>5</cp:revision>
  <dcterms:created xsi:type="dcterms:W3CDTF">2014-04-18T07:08:10Z</dcterms:created>
  <dcterms:modified xsi:type="dcterms:W3CDTF">2014-04-18T07:45:21Z</dcterms:modified>
</cp:coreProperties>
</file>